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6" r:id="rId4"/>
    <p:sldId id="268" r:id="rId5"/>
    <p:sldId id="265" r:id="rId6"/>
    <p:sldId id="267" r:id="rId7"/>
    <p:sldId id="269" r:id="rId8"/>
    <p:sldId id="259" r:id="rId9"/>
    <p:sldId id="260" r:id="rId10"/>
    <p:sldId id="261" r:id="rId11"/>
    <p:sldId id="270" r:id="rId12"/>
    <p:sldId id="262" r:id="rId13"/>
    <p:sldId id="26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ecoprogettista@abicert.it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F71F050-7636-866A-834A-B71F6AAEA8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4924" y="2929802"/>
            <a:ext cx="8275288" cy="1646302"/>
          </a:xfrm>
        </p:spPr>
        <p:txBody>
          <a:bodyPr/>
          <a:lstStyle/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L’ECOPROGETTISTA </a:t>
            </a:r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ESPERTO CAM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E PNRR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C74BADEC-8659-23DE-FDAD-9500632AC5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4924" y="4832331"/>
            <a:ext cx="8120012" cy="109689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it-IT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it-IT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VANTAGGI DI </a:t>
            </a:r>
            <a:r>
              <a:rPr lang="it-IT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CERTIFICAZIONE </a:t>
            </a:r>
            <a:endParaRPr lang="it-IT" sz="2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FATTA </a:t>
            </a:r>
            <a:r>
              <a:rPr lang="it-IT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 MISURA </a:t>
            </a:r>
            <a:endParaRPr lang="it-IT" sz="2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I PROFESSIONISTI.</a:t>
            </a:r>
            <a:endParaRPr lang="it-IT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259A482A-F1AA-6816-BE38-63D3923D6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037" y="388937"/>
            <a:ext cx="1897063" cy="1897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73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BC734F0C-CE7D-FCC6-5F50-6B123BBAFB74}"/>
              </a:ext>
            </a:extLst>
          </p:cNvPr>
          <p:cNvSpPr txBox="1"/>
          <p:nvPr/>
        </p:nvSpPr>
        <p:spPr>
          <a:xfrm>
            <a:off x="633142" y="321888"/>
            <a:ext cx="940800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i="0" dirty="0" smtClean="0">
                <a:solidFill>
                  <a:srgbClr val="92D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it-IT" sz="2400" b="1" i="0" dirty="0" smtClean="0">
                <a:solidFill>
                  <a:srgbClr val="92D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COSA </a:t>
            </a:r>
            <a:r>
              <a:rPr lang="it-IT" sz="2400" b="1" i="0" dirty="0">
                <a:solidFill>
                  <a:srgbClr val="92D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PREVEDE </a:t>
            </a:r>
            <a:r>
              <a:rPr lang="it-IT" sz="24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DNSH?</a:t>
            </a:r>
          </a:p>
          <a:p>
            <a:pPr algn="l"/>
            <a:endParaRPr lang="it-IT" sz="2400" b="1" i="0" dirty="0">
              <a:solidFill>
                <a:srgbClr val="1C20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it-IT" sz="2400" b="1" i="0" dirty="0">
                <a:solidFill>
                  <a:srgbClr val="1C20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Obiettivi ambientali da rispettare (APPROFONDIMENTO)</a:t>
            </a:r>
          </a:p>
          <a:p>
            <a:pPr algn="l"/>
            <a:r>
              <a:rPr lang="it-IT" sz="2400" b="0" i="0" dirty="0" smtClean="0">
                <a:solidFill>
                  <a:srgbClr val="1C20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Gli </a:t>
            </a:r>
            <a:r>
              <a:rPr lang="it-IT" sz="2400" b="0" i="0" dirty="0">
                <a:solidFill>
                  <a:srgbClr val="1C20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interventi del PNNR non devono arrecare danno a nessuno dei seguenti obiettivi ambientali</a:t>
            </a:r>
            <a:r>
              <a:rPr lang="it-IT" sz="2400" b="0" i="0" dirty="0" smtClean="0">
                <a:solidFill>
                  <a:srgbClr val="1C20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l"/>
            <a:endParaRPr lang="it-IT" sz="2400" b="0" i="0" dirty="0">
              <a:solidFill>
                <a:srgbClr val="1C20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2400" b="0" i="0" dirty="0">
                <a:solidFill>
                  <a:srgbClr val="1C20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mitigazione dei cambiamenti climatici;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2400" b="0" i="0" dirty="0">
                <a:solidFill>
                  <a:srgbClr val="1C20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adattamento ai cambiamenti climatici;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2400" b="0" i="0" dirty="0">
                <a:solidFill>
                  <a:srgbClr val="1C20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uso sostenibile e protezione delle risorse idriche e marine;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2400" b="0" i="0" dirty="0">
                <a:solidFill>
                  <a:srgbClr val="1C20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transizione verso l’economia circolare, con riferimento anche a riduzione e riciclo dei rifiuti;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2400" b="0" i="0" dirty="0">
                <a:solidFill>
                  <a:srgbClr val="1C20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prevenzione e riduzione dell’inquinamento dell’aria, dell’acqua o del suolo;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2400" b="0" i="0" dirty="0">
                <a:solidFill>
                  <a:srgbClr val="1C20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protezione e ripristino della biodiversità e della salute degli eco-sistemi.</a:t>
            </a:r>
          </a:p>
        </p:txBody>
      </p:sp>
    </p:spTree>
    <p:extLst>
      <p:ext uri="{BB962C8B-B14F-4D97-AF65-F5344CB8AC3E}">
        <p14:creationId xmlns:p14="http://schemas.microsoft.com/office/powerpoint/2010/main" val="224573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79583" y="2165231"/>
            <a:ext cx="7476727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L’ECOPROGETTISTA ESPERTO </a:t>
            </a:r>
          </a:p>
          <a:p>
            <a:pPr algn="ctr"/>
            <a:r>
              <a:rPr lang="it-IT" sz="36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 E PNRR</a:t>
            </a:r>
          </a:p>
          <a:p>
            <a:pPr algn="ctr"/>
            <a:endParaRPr lang="it-IT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GESTISCE LA PROGETTAZIONE </a:t>
            </a:r>
          </a:p>
          <a:p>
            <a:pPr algn="ctr"/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NEL RISPETTO DEL PRINCIPIO DEL DNSH!</a:t>
            </a:r>
          </a:p>
        </p:txBody>
      </p:sp>
    </p:spTree>
    <p:extLst>
      <p:ext uri="{BB962C8B-B14F-4D97-AF65-F5344CB8AC3E}">
        <p14:creationId xmlns:p14="http://schemas.microsoft.com/office/powerpoint/2010/main" val="259394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2B8C4EC-EE30-4E14-F76C-9DBE5AADD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061889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CHI PUO’ OTTENERE LA CERTIFICAZIONE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ECOPROGETTISTA 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ESPERTO CAM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E PNRR?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6914BA9F-6D05-AD2D-BFEE-21DAB2095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7627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TUTTI I PROFESSIONISTI CON LAUREA E/O DIPLOMA TECNICO (INGEGNERI, ARCHITETTI, GEOLOGI, DOTTORI FORESTALI, CHIMICI, GEOMETRI, PERITI….) CHE LAVORANO IN</a:t>
            </a:r>
          </a:p>
          <a:p>
            <a:endParaRPr lang="it-IT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 PROFESSIONALI</a:t>
            </a:r>
          </a:p>
          <a:p>
            <a:r>
              <a:rPr lang="it-I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AZIENDE</a:t>
            </a:r>
            <a:endParaRPr lang="it-IT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STAZIONI 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APPALTANTI/ENTI PUBBLICI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780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251910EB-6E87-29EB-76C9-EF97D1F02174}"/>
              </a:ext>
            </a:extLst>
          </p:cNvPr>
          <p:cNvSpPr txBox="1"/>
          <p:nvPr/>
        </p:nvSpPr>
        <p:spPr>
          <a:xfrm>
            <a:off x="477806" y="1482306"/>
            <a:ext cx="898537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PER INFORMAZIONI 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TECNICHE E 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RICHIESTA DI PREVENTIVI</a:t>
            </a:r>
            <a:endParaRPr lang="it-I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TEL. 328 7911212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EMAIL  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ecoprogettista@abicert.it</a:t>
            </a:r>
            <a:endParaRPr lang="it-I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CERTIFICA CON </a:t>
            </a:r>
            <a:r>
              <a:rPr lang="it-IT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</a:t>
            </a:r>
            <a:r>
              <a:rPr lang="it-IT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 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TUE COMPETENZE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5765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0D26B1FD-1590-90B8-31B6-5D4D616E199A}"/>
              </a:ext>
            </a:extLst>
          </p:cNvPr>
          <p:cNvSpPr txBox="1"/>
          <p:nvPr/>
        </p:nvSpPr>
        <p:spPr>
          <a:xfrm>
            <a:off x="342090" y="1263768"/>
            <a:ext cx="912971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L’ENTE DI CERTIFICAZIONE </a:t>
            </a:r>
            <a:r>
              <a:rPr lang="it-IT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</a:t>
            </a:r>
            <a:r>
              <a:rPr lang="it-IT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www.abicert.it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GESTISCE 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GLI 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ESAMI 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PER L’OTTENIMENTO 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DELLA 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CERTIFICAZIONE 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28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ECOPROGETTISTA </a:t>
            </a:r>
            <a:r>
              <a:rPr lang="it-IT" sz="2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ESPERTO CAM E </a:t>
            </a:r>
            <a:r>
              <a:rPr lang="it-IT" sz="28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PNRR</a:t>
            </a: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28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www.ecoprogettista.it</a:t>
            </a: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it-IT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LO 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SCHEMA DI QUESTA CERTIFICAZIONE SVILUPPATO DA </a:t>
            </a:r>
            <a:r>
              <a:rPr lang="it-IT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</a:t>
            </a:r>
            <a:r>
              <a:rPr lang="it-IT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È 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ACCREDITATO 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ACCREDIA IN CONFORMITA’ ALLA 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NORMA 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INTERNAZIONALE ISO 17024.</a:t>
            </a:r>
          </a:p>
        </p:txBody>
      </p:sp>
    </p:spTree>
    <p:extLst>
      <p:ext uri="{BB962C8B-B14F-4D97-AF65-F5344CB8AC3E}">
        <p14:creationId xmlns:p14="http://schemas.microsoft.com/office/powerpoint/2010/main" val="402081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63926" y="2648635"/>
            <a:ext cx="701902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 </a:t>
            </a:r>
            <a:r>
              <a:rPr lang="it-IT" sz="4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 L’ECOPROGETTISTA </a:t>
            </a:r>
            <a:r>
              <a:rPr lang="it-IT" sz="40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40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40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ESPERTO CAM E PNRR</a:t>
            </a:r>
            <a:r>
              <a:rPr lang="it-IT" sz="4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it-IT" sz="3200" b="1" dirty="0">
              <a:solidFill>
                <a:srgbClr val="92D050"/>
              </a:solidFill>
              <a:latin typeface="Book Antiqua" panose="02040602050305030304" pitchFamily="18" charset="0"/>
            </a:endParaRPr>
          </a:p>
          <a:p>
            <a:endParaRPr lang="it-IT" sz="3200" b="1" dirty="0" smtClean="0">
              <a:solidFill>
                <a:srgbClr val="92D05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8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65517" y="1723702"/>
            <a:ext cx="7907547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L’ECOPROGETTISTA ESPERTO CAM E PNRR 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È</a:t>
            </a:r>
            <a:r>
              <a:rPr lang="it-IT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L’ESPERTO 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CERTIFICATO SUGLI ASPETTI ENERGETICI ED AMBIENTALI DEGLI EDIFICI RICHIESTO DALL’ARTICOLO 2.7.1. DEL DECRETO 23-06-2022 n 256 (DECRETO CRITERI AMBIENTALI MINIMI/CAM) ENTRATO IN VIGORE IL 4-12-22</a:t>
            </a:r>
            <a:endParaRPr lang="it-IT" sz="28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23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3041" y="1475399"/>
            <a:ext cx="87960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sz="20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Book Antiqua" panose="02040602050305030304" pitchFamily="18" charset="0"/>
            </a:endParaRPr>
          </a:p>
          <a:p>
            <a:pPr algn="just"/>
            <a:r>
              <a:rPr lang="it-IT" sz="32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L’ECOPROGETTISTA ESPERTO CAM E PNRR</a:t>
            </a:r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È UN 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PROFESSIONISTA 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GRADO 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DI APPROCCIARE TRASVERSALMENTE I PRINCIPALI PROBLEMI AMBIENTALI RELATIVI ALLA TUTELA DELL’AMBIENTE E ALLO SVILUPPO SOSTENIBILE NELLA PROGETTAZIONE CIVILE, PUBBLICA E PRIVATA.</a:t>
            </a:r>
          </a:p>
        </p:txBody>
      </p:sp>
    </p:spTree>
    <p:extLst>
      <p:ext uri="{BB962C8B-B14F-4D97-AF65-F5344CB8AC3E}">
        <p14:creationId xmlns:p14="http://schemas.microsoft.com/office/powerpoint/2010/main" val="387933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253705" y="1880885"/>
            <a:ext cx="703627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L’ECOPROGETTISTA </a:t>
            </a:r>
            <a:r>
              <a:rPr lang="it-IT" sz="36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36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6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ESPERTO CAM E </a:t>
            </a:r>
            <a:r>
              <a:rPr lang="it-IT" sz="36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PNRR</a:t>
            </a:r>
            <a:endParaRPr lang="it-IT" sz="3600" b="1" dirty="0" smtClean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36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È IL </a:t>
            </a:r>
            <a:r>
              <a:rPr lang="it-IT" sz="3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COORDINATORE </a:t>
            </a:r>
            <a:r>
              <a:rPr lang="it-IT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AMBIENTALE DI PROGETTO</a:t>
            </a:r>
          </a:p>
          <a:p>
            <a:pPr algn="ctr"/>
            <a:endParaRPr lang="it-IT" sz="3600" b="1" dirty="0">
              <a:solidFill>
                <a:srgbClr val="92D05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48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48425" y="2216989"/>
            <a:ext cx="6715942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L’ECOPROGETTISTA </a:t>
            </a:r>
          </a:p>
          <a:p>
            <a:pPr algn="ctr"/>
            <a:r>
              <a:rPr lang="it-IT" sz="4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ESPERTO </a:t>
            </a:r>
          </a:p>
          <a:p>
            <a:pPr algn="ctr"/>
            <a:r>
              <a:rPr lang="it-IT" sz="4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PRINCIPIO DEL DNSH</a:t>
            </a:r>
          </a:p>
          <a:p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77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7FBAA894-DE7E-57BC-6F21-6089F8C75854}"/>
              </a:ext>
            </a:extLst>
          </p:cNvPr>
          <p:cNvSpPr txBox="1"/>
          <p:nvPr/>
        </p:nvSpPr>
        <p:spPr>
          <a:xfrm>
            <a:off x="1143000" y="1048378"/>
            <a:ext cx="787160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LA PUBBLICA AMMINISTRAZIONE CENTRALE HA BISOGNO DI </a:t>
            </a:r>
            <a:r>
              <a:rPr lang="it-IT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COORDINATORI AMBIENTALI DI PROGETTO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PER ASSICURARE ADEGUATI </a:t>
            </a: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GESTIONE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MONITARAGGIO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RENDICONTAZIONE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DEI PROGETTI RELATIVI AL PNRR.</a:t>
            </a:r>
          </a:p>
          <a:p>
            <a:pPr algn="just"/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BISOGNA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INFATTI EVITARE CHE GLI INVESTIMENTI DEL PNRR SI ARRESTINO E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FAVORIRE CHE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VENGANO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GESTITI NEL PIENO RISPETTO DEL DNSH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(DO NOT SIGNIFICANTIVELY HARM=NON IMPATTARE SIGNIFICATIVAMENTE SULL’AMBIENTE)</a:t>
            </a:r>
          </a:p>
        </p:txBody>
      </p:sp>
    </p:spTree>
    <p:extLst>
      <p:ext uri="{BB962C8B-B14F-4D97-AF65-F5344CB8AC3E}">
        <p14:creationId xmlns:p14="http://schemas.microsoft.com/office/powerpoint/2010/main" val="248908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D9C608E-4E26-BD88-68C0-ED9503CB9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026" y="651534"/>
            <a:ext cx="8596668" cy="1871562"/>
          </a:xfrm>
        </p:spPr>
        <p:txBody>
          <a:bodyPr>
            <a:normAutofit fontScale="90000"/>
          </a:bodyPr>
          <a:lstStyle/>
          <a:p>
            <a:pPr algn="just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L’ECOPROGETTISTA ESPERTO CAM E PNRR 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 APPLICARE </a:t>
            </a:r>
            <a:r>
              <a:rPr lang="it-IT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PRINICIPI DEL </a:t>
            </a:r>
            <a:r>
              <a:rPr lang="it-IT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DNSH* 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NEI PROGETTI PUBBLICI E PRIVATI </a:t>
            </a:r>
            <a:r>
              <a:rPr lang="it-I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ALL’INTERNO DI UNA RELAZIONE TECNICA DI VERIFICA COSI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COME RICHIESTO DAL DLGS </a:t>
            </a:r>
            <a:r>
              <a:rPr lang="it-I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36/2023 PERCHÉ:</a:t>
            </a:r>
            <a:endParaRPr lang="it-IT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E99262E7-9004-65FF-74A4-EF39CC6FE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997" y="2937427"/>
            <a:ext cx="9201587" cy="3161448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 </a:t>
            </a:r>
            <a:r>
              <a:rPr lang="it-I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SCEGLIERE I MATERIALI CHE IMPATTANO MENO SULL’AMBIENTE.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 </a:t>
            </a:r>
            <a:r>
              <a:rPr lang="it-I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COORDINARE E INDIRIZZARE </a:t>
            </a:r>
            <a:r>
              <a:rPr lang="it-I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EQUIPE DI PROFESSIONISTI </a:t>
            </a:r>
            <a:r>
              <a:rPr lang="it-I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 </a:t>
            </a:r>
            <a:r>
              <a:rPr lang="it-IT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PROGETTAZIONE SOSTENIBILE</a:t>
            </a:r>
          </a:p>
        </p:txBody>
      </p:sp>
    </p:spTree>
    <p:extLst>
      <p:ext uri="{BB962C8B-B14F-4D97-AF65-F5344CB8AC3E}">
        <p14:creationId xmlns:p14="http://schemas.microsoft.com/office/powerpoint/2010/main" val="320491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238</TotalTime>
  <Words>399</Words>
  <Application>Microsoft Office PowerPoint</Application>
  <PresentationFormat>Widescreen</PresentationFormat>
  <Paragraphs>57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Book Antiqua</vt:lpstr>
      <vt:lpstr>Trebuchet MS</vt:lpstr>
      <vt:lpstr>Wingdings 3</vt:lpstr>
      <vt:lpstr>Sfaccettatura</vt:lpstr>
      <vt:lpstr>L’ECOPROGETTISTA  ESPERTO CAM E PNRR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L’ECOPROGETTISTA ESPERTO CAM E PNRR SA APPLICARE I PRINICIPI DEL DNSH* NEI PROGETTI PUBBLICI E PRIVATI ALL’INTERNO DI UNA RELAZIONE TECNICA DI VERIFICA COSI’ COME RICHIESTO DAL DLGS 36/2023 PERCHÉ:</vt:lpstr>
      <vt:lpstr>Presentazione standard di PowerPoint</vt:lpstr>
      <vt:lpstr>Presentazione standard di PowerPoint</vt:lpstr>
      <vt:lpstr>CHI PUO’ OTTENERE LA CERTIFICAZIONE  DI ECOPROGETTISTA  ESPERTO CAM E PNRR?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L’ECOPROGETTISTA  ESPERTO CAM E PNRR</dc:title>
  <dc:creator>Delmo Adezio</dc:creator>
  <cp:lastModifiedBy>Promo2</cp:lastModifiedBy>
  <cp:revision>15</cp:revision>
  <dcterms:created xsi:type="dcterms:W3CDTF">2023-10-11T07:39:25Z</dcterms:created>
  <dcterms:modified xsi:type="dcterms:W3CDTF">2023-10-18T08:33:17Z</dcterms:modified>
</cp:coreProperties>
</file>